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6" d="100"/>
          <a:sy n="36" d="100"/>
        </p:scale>
        <p:origin x="-2124" y="-1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6971928" cy="522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56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83569" y="188640"/>
            <a:ext cx="6048672" cy="6125239"/>
            <a:chOff x="683569" y="188640"/>
            <a:chExt cx="6048672" cy="612523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81" t="17460" r="6191" b="6349"/>
            <a:stretch/>
          </p:blipFill>
          <p:spPr bwMode="auto">
            <a:xfrm>
              <a:off x="683569" y="188640"/>
              <a:ext cx="6048672" cy="61252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868145" y="4940222"/>
              <a:ext cx="8640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 smtClean="0"/>
                <a:t>Куровское</a:t>
              </a:r>
              <a:endParaRPr lang="ru-RU" sz="11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8658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erver\общие документы\Мокрушина\Мои документы\инф-ция на сайт\Грязь\IMG_479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7"/>
          <a:stretch/>
        </p:blipFill>
        <p:spPr bwMode="auto">
          <a:xfrm>
            <a:off x="-396552" y="-531440"/>
            <a:ext cx="7322022" cy="63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5019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Людмила Литвинова</cp:lastModifiedBy>
  <cp:revision>4</cp:revision>
  <dcterms:modified xsi:type="dcterms:W3CDTF">2016-08-24T10:20:16Z</dcterms:modified>
</cp:coreProperties>
</file>